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256" r:id="rId2"/>
    <p:sldId id="257" r:id="rId3"/>
    <p:sldId id="260" r:id="rId4"/>
    <p:sldId id="269" r:id="rId5"/>
    <p:sldId id="259" r:id="rId6"/>
    <p:sldId id="270" r:id="rId7"/>
    <p:sldId id="264" r:id="rId8"/>
    <p:sldId id="261" r:id="rId9"/>
    <p:sldId id="265" r:id="rId10"/>
    <p:sldId id="263" r:id="rId11"/>
    <p:sldId id="266" r:id="rId12"/>
    <p:sldId id="267" r:id="rId13"/>
    <p:sldId id="268" r:id="rId14"/>
  </p:sldIdLst>
  <p:sldSz cx="12192000" cy="6858000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02" autoAdjust="0"/>
    <p:restoredTop sz="94118" autoAdjust="0"/>
  </p:normalViewPr>
  <p:slideViewPr>
    <p:cSldViewPr snapToGrid="0">
      <p:cViewPr varScale="1">
        <p:scale>
          <a:sx n="64" d="100"/>
          <a:sy n="64" d="100"/>
        </p:scale>
        <p:origin x="12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3" d="100"/>
          <a:sy n="73" d="100"/>
        </p:scale>
        <p:origin x="1050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F51FDAA-569A-8E70-215A-3EF2CD1F0F6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B25337F-B7A8-488E-FA8A-6366BA833F0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41F62B-7585-48F6-ACFF-C934C3E809F7}" type="datetimeFigureOut">
              <a:rPr lang="en-US" smtClean="0"/>
              <a:t>8/12/2025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0BB646-5969-93EF-3C76-9367F802A6A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FB2CCB-CB56-BD9D-DF33-6006214A71F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57396C-E0A1-4C41-AE89-70582B2058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849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47E348-5E16-4226-87DB-2157FA1686F4}" type="datetimeFigureOut">
              <a:rPr lang="en-US" smtClean="0"/>
              <a:t>8/12/2025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A93D50-94FF-4012-8064-970A6EADFA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1824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A93D50-94FF-4012-8064-970A6EADFA6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6050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F7B135-D477-5E85-957F-70F768683B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49C1781-8762-6F52-2C16-AD8D4024AD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EC7167-FC7F-B4E5-2DAF-29F196578F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12DB3-B872-4BCE-B44F-E1625AA0D01F}" type="datetimeFigureOut">
              <a:rPr lang="en-US" smtClean="0"/>
              <a:t>8/12/2025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CBA01D-1413-DB1E-B2C2-A14548417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6DC83E-116E-E691-EF75-02B4DE586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A098A-306E-4FD8-B071-65DBF82433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4327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43EB72-3F6F-6DFE-E34C-46A9A29ACC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6F26139-09B9-279F-FB06-D6DD881BC7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7D1160-C5B9-29A1-A020-AB248777C3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12DB3-B872-4BCE-B44F-E1625AA0D01F}" type="datetimeFigureOut">
              <a:rPr lang="en-US" smtClean="0"/>
              <a:t>8/12/2025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E3E3AB-6869-DF21-4E49-71A30B67C6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A02DBC-F25C-5FB4-0C8F-F6CBDF2F5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A098A-306E-4FD8-B071-65DBF82433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8317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3107501-683D-99C1-D997-D466740B891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28F678C-31DB-E00C-FBDC-A1E67C88EF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E5F66A-8930-CCC9-B8D3-D359AAFBD2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12DB3-B872-4BCE-B44F-E1625AA0D01F}" type="datetimeFigureOut">
              <a:rPr lang="en-US" smtClean="0"/>
              <a:t>8/12/2025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36662E-420A-B73C-F7A2-D618E6DA5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0B4CD4-3600-39DC-69D8-5B6842A60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A098A-306E-4FD8-B071-65DBF82433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8661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D4A15C-6430-3C69-DD68-16C7C96CA5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D60632-4384-3048-D7E4-6B22677F56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16D0AC-5DB0-1C65-6951-A5B78D3D8D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12DB3-B872-4BCE-B44F-E1625AA0D01F}" type="datetimeFigureOut">
              <a:rPr lang="en-US" smtClean="0"/>
              <a:t>8/12/2025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650F38-CA78-E07E-9B85-F72981CEFB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871BDA-74F5-C1E5-CFF3-9F3FD1C8E1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A098A-306E-4FD8-B071-65DBF82433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3368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212B51-B2AA-D2E0-3E65-07937ED80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0A66D3-F81F-256A-2258-665A0EA6AD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DF3865-6432-4C1F-E691-E6EBC03D60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12DB3-B872-4BCE-B44F-E1625AA0D01F}" type="datetimeFigureOut">
              <a:rPr lang="en-US" smtClean="0"/>
              <a:t>8/12/2025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C47FE8-9748-F4DE-4203-A739F1D977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A01A34-CEBB-7D1E-40EE-82CB778244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A098A-306E-4FD8-B071-65DBF82433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4083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6348B0-0DFE-1372-369E-DB80ADCDEE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181647-499C-24D6-6993-7519FF8470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3F2305-ECF5-0E4E-A0EA-53F54B7482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4585B5-F149-2962-9767-743A8F5F28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12DB3-B872-4BCE-B44F-E1625AA0D01F}" type="datetimeFigureOut">
              <a:rPr lang="en-US" smtClean="0"/>
              <a:t>8/12/2025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128AE4-CB7C-925F-7417-4CCF4602C0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7B09CF-6E6B-8625-140A-EB13596C3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A098A-306E-4FD8-B071-65DBF82433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4651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DE286A-75C4-0BE9-AF49-2E5AA02C26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72D82C-57E7-1225-B744-0EA2C9934E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D100D0-C543-302D-E2F0-548B817481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4F26B3-636F-3DEF-B291-D7E34DFDE3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E2611AD-D334-BF25-03A4-091C743C90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7C41B4D-1692-1602-726E-8F190D474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12DB3-B872-4BCE-B44F-E1625AA0D01F}" type="datetimeFigureOut">
              <a:rPr lang="en-US" smtClean="0"/>
              <a:t>8/12/2025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1FF15B7-6F07-1605-6EB3-1CAB88BCA6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4BF9CE5-2170-D998-FCFA-B65DE966DA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A098A-306E-4FD8-B071-65DBF82433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2989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7BAEFA-8380-7C8E-06F7-BBD8DE8F1D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126342E-5C81-C2EE-34DF-36D9489B23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12DB3-B872-4BCE-B44F-E1625AA0D01F}" type="datetimeFigureOut">
              <a:rPr lang="en-US" smtClean="0"/>
              <a:t>8/12/2025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BB3438-E4FD-2B63-099A-0CB8A09E5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6E433A-13E2-09A6-94F0-D18F3B50B1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A098A-306E-4FD8-B071-65DBF82433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6237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A729E5A-3213-78FA-06B1-0D168832FD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12DB3-B872-4BCE-B44F-E1625AA0D01F}" type="datetimeFigureOut">
              <a:rPr lang="en-US" smtClean="0"/>
              <a:t>8/12/2025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3AC721D-D4BB-AABE-5529-539ABB3FA3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F93DDD-58E4-BC73-DBA5-ADBFE85E3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A098A-306E-4FD8-B071-65DBF82433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4158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82DD7B-1B26-676C-4FEF-C64C2658C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8167C2-5CA1-8769-B7A6-B593560D4A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865BEF-4104-24FE-0C5B-2CDF77D7A3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3BEEAA-A622-4BED-6172-FD6255127B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12DB3-B872-4BCE-B44F-E1625AA0D01F}" type="datetimeFigureOut">
              <a:rPr lang="en-US" smtClean="0"/>
              <a:t>8/12/2025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0EDFFB-9FD9-5A4C-A9BC-D0C8144231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B530CB-10D8-8EF1-B32E-D9AB80FA0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A098A-306E-4FD8-B071-65DBF82433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78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81EC10-875A-D342-E2B7-5908C4E1C0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9BEE85B-B463-DDB7-1C98-D79563627DF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690088-33DE-6F1A-CDA5-5A94C60C3A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44C8B4-BDB6-6139-8730-47A7F79F43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12DB3-B872-4BCE-B44F-E1625AA0D01F}" type="datetimeFigureOut">
              <a:rPr lang="en-US" smtClean="0"/>
              <a:t>8/12/2025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6BF2FB-EDBD-B8A2-64CF-5CB02178CA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02159F-8BEF-D422-3A0F-0422D7DB7F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A098A-306E-4FD8-B071-65DBF82433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7801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3FA8F73-96DE-4701-54FF-E6D846514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AD663E-34ED-C1FF-C256-8AB388F93B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F36D14-2D66-9C42-B02C-B7D84BFF2A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B612DB3-B872-4BCE-B44F-E1625AA0D01F}" type="datetimeFigureOut">
              <a:rPr lang="en-US" smtClean="0"/>
              <a:t>8/12/2025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96DA5B-0363-2CE3-A2C9-8A710D3F0A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941570-5626-E604-A242-140160669B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93A098A-306E-4FD8-B071-65DBF82433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1531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4DFF32-9352-734A-2F8C-0E1AEB5A645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38AD81-8442-D766-B5EB-BBA845A10C7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erson holding a newspaper in a forest&#10;&#10;AI-generated content may be incorrect.">
            <a:extLst>
              <a:ext uri="{FF2B5EF4-FFF2-40B4-BE49-F238E27FC236}">
                <a16:creationId xmlns:a16="http://schemas.microsoft.com/office/drawing/2014/main" id="{CAA17D88-28FF-ED91-FE16-336367C4E9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A cartoon of a person holding a paper in a forest&#10;&#10;AI-generated content may be incorrect.">
            <a:extLst>
              <a:ext uri="{FF2B5EF4-FFF2-40B4-BE49-F238E27FC236}">
                <a16:creationId xmlns:a16="http://schemas.microsoft.com/office/drawing/2014/main" id="{04DD830C-1F10-0F39-745A-A6BCF9728C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25" y="428625"/>
            <a:ext cx="10725150" cy="6000750"/>
          </a:xfrm>
          <a:prstGeom prst="rect">
            <a:avLst/>
          </a:prstGeom>
        </p:spPr>
      </p:pic>
      <p:pic>
        <p:nvPicPr>
          <p:cNvPr id="7" name="Picture 6" descr="A person holding a paper in a forest&#10;&#10;AI-generated content may be incorrect.">
            <a:extLst>
              <a:ext uri="{FF2B5EF4-FFF2-40B4-BE49-F238E27FC236}">
                <a16:creationId xmlns:a16="http://schemas.microsoft.com/office/drawing/2014/main" id="{BE91C426-1027-84CD-7D03-6542DDC04B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1174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D15C212D-5093-C60C-150D-2F013DA92E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147" y="0"/>
            <a:ext cx="100878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9831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omputer file with text and images&#10;&#10;AI-generated content may be incorrect.">
            <a:extLst>
              <a:ext uri="{FF2B5EF4-FFF2-40B4-BE49-F238E27FC236}">
                <a16:creationId xmlns:a16="http://schemas.microsoft.com/office/drawing/2014/main" id="{D6BD2BD6-7DDB-024C-B93A-113921EFE4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116" y="0"/>
            <a:ext cx="96306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9701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22043780-9690-8BB9-3787-81D7BE17BB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142" y="545691"/>
            <a:ext cx="9763431" cy="6312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9382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screenshot of a computer error&#10;&#10;AI-generated content may be incorrect.">
            <a:extLst>
              <a:ext uri="{FF2B5EF4-FFF2-40B4-BE49-F238E27FC236}">
                <a16:creationId xmlns:a16="http://schemas.microsoft.com/office/drawing/2014/main" id="{042D7871-7762-DA11-EB65-7FF581BFCA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871" y="0"/>
            <a:ext cx="94389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6472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ad in the woods&#10;&#10;AI-generated content may be incorrect.">
            <a:extLst>
              <a:ext uri="{FF2B5EF4-FFF2-40B4-BE49-F238E27FC236}">
                <a16:creationId xmlns:a16="http://schemas.microsoft.com/office/drawing/2014/main" id="{6344731A-7172-1DDA-7B89-48329289F6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A road in the woods&#10;&#10;AI-generated content may be incorrect.">
            <a:extLst>
              <a:ext uri="{FF2B5EF4-FFF2-40B4-BE49-F238E27FC236}">
                <a16:creationId xmlns:a16="http://schemas.microsoft.com/office/drawing/2014/main" id="{5E5D997B-8D07-E2A0-0507-1FFED92287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A road through a forest&#10;&#10;AI-generated content may be incorrect.">
            <a:extLst>
              <a:ext uri="{FF2B5EF4-FFF2-40B4-BE49-F238E27FC236}">
                <a16:creationId xmlns:a16="http://schemas.microsoft.com/office/drawing/2014/main" id="{42A3E132-ED0E-D898-3AF3-800D47FB94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5188" y="0"/>
            <a:ext cx="117987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9449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balloons with confetti&#10;&#10;AI-generated content may be incorrect.">
            <a:extLst>
              <a:ext uri="{FF2B5EF4-FFF2-40B4-BE49-F238E27FC236}">
                <a16:creationId xmlns:a16="http://schemas.microsoft.com/office/drawing/2014/main" id="{6787CAD2-D10C-19A8-C740-A2040C88EC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6529" y="0"/>
            <a:ext cx="13019778" cy="8922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8991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AEEC15B6-9330-17E1-F8E3-2F097D5B7E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854521"/>
            <a:ext cx="12191999" cy="9370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5267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D1DA3AE1-5CEE-1790-3192-E7F83E4606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363" y="0"/>
            <a:ext cx="8863780" cy="6847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1020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CDFF9AF7-929B-1BBD-FDA9-29D1AC2A0C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304" y="1"/>
            <a:ext cx="98087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712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E267C3EA-04FC-D4C7-4831-F921298D9C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653" y="0"/>
            <a:ext cx="98076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2645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creenshot of a computer&#10;&#10;AI-generated content may be incorrect.">
            <a:extLst>
              <a:ext uri="{FF2B5EF4-FFF2-40B4-BE49-F238E27FC236}">
                <a16:creationId xmlns:a16="http://schemas.microsoft.com/office/drawing/2014/main" id="{807BD412-EC75-69CA-CA1B-A1A03C40B3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613" y="0"/>
            <a:ext cx="9601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1348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F7AA3DF5-2285-DFC0-3244-AB357802D1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614" y="0"/>
            <a:ext cx="96454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72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5080</TotalTime>
  <Words>1</Words>
  <Application>Microsoft Office PowerPoint</Application>
  <PresentationFormat>Widescreen</PresentationFormat>
  <Paragraphs>1</Paragraphs>
  <Slides>13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Tech Admin</dc:creator>
  <cp:lastModifiedBy>Tech Admin</cp:lastModifiedBy>
  <cp:revision>8</cp:revision>
  <dcterms:created xsi:type="dcterms:W3CDTF">2025-07-01T19:21:16Z</dcterms:created>
  <dcterms:modified xsi:type="dcterms:W3CDTF">2025-08-12T17:22:36Z</dcterms:modified>
</cp:coreProperties>
</file>